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C3AD-C948-4974-9007-84F2A4E2DC06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2" y="3877657"/>
            <a:ext cx="11117155" cy="1531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937" y="859516"/>
            <a:ext cx="4524225" cy="2733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61" y="1736439"/>
            <a:ext cx="5453038" cy="168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using this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CMHA National logo with CMHA branch logo</a:t>
            </a:r>
          </a:p>
          <a:p>
            <a:r>
              <a:rPr lang="en-US" dirty="0" smtClean="0"/>
              <a:t>Replace CHL logo with individual team logo</a:t>
            </a:r>
          </a:p>
          <a:p>
            <a:r>
              <a:rPr lang="en-US" dirty="0" smtClean="0"/>
              <a:t>Delete instructions slide</a:t>
            </a:r>
          </a:p>
          <a:p>
            <a:r>
              <a:rPr lang="en-US" dirty="0" smtClean="0"/>
              <a:t>Save As type – JPG format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k Today Video Board template 1" id="{1FA27FF9-FF99-477A-BB65-8684D055F9FF}" vid="{823AA5BD-9C1D-49DC-A945-E80190482D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Instructions for using this template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Bidgoli - CMHA, ON</dc:creator>
  <cp:lastModifiedBy>Elham Bidgoli - CMHA, ON</cp:lastModifiedBy>
  <cp:revision>2</cp:revision>
  <dcterms:created xsi:type="dcterms:W3CDTF">2016-11-02T17:51:29Z</dcterms:created>
  <dcterms:modified xsi:type="dcterms:W3CDTF">2016-11-02T17:54:37Z</dcterms:modified>
</cp:coreProperties>
</file>