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914400" type="banner"/>
  <p:notesSz cx="6858000" cy="9144000"/>
  <p:defaultTextStyle>
    <a:defPPr>
      <a:defRPr lang="en-US"/>
    </a:defPPr>
    <a:lvl1pPr marL="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1pPr>
    <a:lvl2pPr marL="19751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2pPr>
    <a:lvl3pPr marL="39502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3pPr>
    <a:lvl4pPr marL="59253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4pPr>
    <a:lvl5pPr marL="79004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5pPr>
    <a:lvl6pPr marL="98755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6pPr>
    <a:lvl7pPr marL="118506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7pPr>
    <a:lvl8pPr marL="138257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8pPr>
    <a:lvl9pPr marL="158008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"/>
            <a:ext cx="5486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2"/>
            <a:ext cx="5486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3" indent="0" algn="ctr">
              <a:buNone/>
              <a:defRPr sz="267"/>
            </a:lvl2pPr>
            <a:lvl3pPr marL="121886" indent="0" algn="ctr">
              <a:buNone/>
              <a:defRPr sz="240"/>
            </a:lvl3pPr>
            <a:lvl4pPr marL="182830" indent="0" algn="ctr">
              <a:buNone/>
              <a:defRPr sz="213"/>
            </a:lvl4pPr>
            <a:lvl5pPr marL="243773" indent="0" algn="ctr">
              <a:buNone/>
              <a:defRPr sz="213"/>
            </a:lvl5pPr>
            <a:lvl6pPr marL="304716" indent="0" algn="ctr">
              <a:buNone/>
              <a:defRPr sz="213"/>
            </a:lvl6pPr>
            <a:lvl7pPr marL="365659" indent="0" algn="ctr">
              <a:buNone/>
              <a:defRPr sz="213"/>
            </a:lvl7pPr>
            <a:lvl8pPr marL="426603" indent="0" algn="ctr">
              <a:buNone/>
              <a:defRPr sz="213"/>
            </a:lvl8pPr>
            <a:lvl9pPr marL="487546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1" y="48683"/>
            <a:ext cx="1577340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1" y="48683"/>
            <a:ext cx="4640580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1" y="227965"/>
            <a:ext cx="630936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1" y="611929"/>
            <a:ext cx="630936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3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86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0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16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5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0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46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7"/>
            <a:ext cx="31089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7"/>
            <a:ext cx="31089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4"/>
            <a:ext cx="6309360" cy="1767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"/>
            <a:ext cx="309467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3" indent="0">
              <a:buNone/>
              <a:defRPr sz="267" b="1"/>
            </a:lvl2pPr>
            <a:lvl3pPr marL="121886" indent="0">
              <a:buNone/>
              <a:defRPr sz="240" b="1"/>
            </a:lvl3pPr>
            <a:lvl4pPr marL="182830" indent="0">
              <a:buNone/>
              <a:defRPr sz="213" b="1"/>
            </a:lvl4pPr>
            <a:lvl5pPr marL="243773" indent="0">
              <a:buNone/>
              <a:defRPr sz="213" b="1"/>
            </a:lvl5pPr>
            <a:lvl6pPr marL="304716" indent="0">
              <a:buNone/>
              <a:defRPr sz="213" b="1"/>
            </a:lvl6pPr>
            <a:lvl7pPr marL="365659" indent="0">
              <a:buNone/>
              <a:defRPr sz="213" b="1"/>
            </a:lvl7pPr>
            <a:lvl8pPr marL="426603" indent="0">
              <a:buNone/>
              <a:defRPr sz="213" b="1"/>
            </a:lvl8pPr>
            <a:lvl9pPr marL="487546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"/>
            <a:ext cx="3094672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1" y="224155"/>
            <a:ext cx="310991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3" indent="0">
              <a:buNone/>
              <a:defRPr sz="267" b="1"/>
            </a:lvl2pPr>
            <a:lvl3pPr marL="121886" indent="0">
              <a:buNone/>
              <a:defRPr sz="240" b="1"/>
            </a:lvl3pPr>
            <a:lvl4pPr marL="182830" indent="0">
              <a:buNone/>
              <a:defRPr sz="213" b="1"/>
            </a:lvl4pPr>
            <a:lvl5pPr marL="243773" indent="0">
              <a:buNone/>
              <a:defRPr sz="213" b="1"/>
            </a:lvl5pPr>
            <a:lvl6pPr marL="304716" indent="0">
              <a:buNone/>
              <a:defRPr sz="213" b="1"/>
            </a:lvl6pPr>
            <a:lvl7pPr marL="365659" indent="0">
              <a:buNone/>
              <a:defRPr sz="213" b="1"/>
            </a:lvl7pPr>
            <a:lvl8pPr marL="426603" indent="0">
              <a:buNone/>
              <a:defRPr sz="213" b="1"/>
            </a:lvl8pPr>
            <a:lvl9pPr marL="487546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1" y="334010"/>
            <a:ext cx="3109913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7"/>
            <a:ext cx="3703320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3" indent="0">
              <a:buNone/>
              <a:defRPr sz="187"/>
            </a:lvl2pPr>
            <a:lvl3pPr marL="121886" indent="0">
              <a:buNone/>
              <a:defRPr sz="160"/>
            </a:lvl3pPr>
            <a:lvl4pPr marL="182830" indent="0">
              <a:buNone/>
              <a:defRPr sz="133"/>
            </a:lvl4pPr>
            <a:lvl5pPr marL="243773" indent="0">
              <a:buNone/>
              <a:defRPr sz="133"/>
            </a:lvl5pPr>
            <a:lvl6pPr marL="304716" indent="0">
              <a:buNone/>
              <a:defRPr sz="133"/>
            </a:lvl6pPr>
            <a:lvl7pPr marL="365659" indent="0">
              <a:buNone/>
              <a:defRPr sz="133"/>
            </a:lvl7pPr>
            <a:lvl8pPr marL="426603" indent="0">
              <a:buNone/>
              <a:defRPr sz="133"/>
            </a:lvl8pPr>
            <a:lvl9pPr marL="487546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9913" y="131657"/>
            <a:ext cx="3703320" cy="649817"/>
          </a:xfrm>
        </p:spPr>
        <p:txBody>
          <a:bodyPr/>
          <a:lstStyle>
            <a:lvl1pPr marL="0" indent="0">
              <a:buNone/>
              <a:defRPr sz="427"/>
            </a:lvl1pPr>
            <a:lvl2pPr marL="60943" indent="0">
              <a:buNone/>
              <a:defRPr sz="373"/>
            </a:lvl2pPr>
            <a:lvl3pPr marL="121886" indent="0">
              <a:buNone/>
              <a:defRPr sz="320"/>
            </a:lvl3pPr>
            <a:lvl4pPr marL="182830" indent="0">
              <a:buNone/>
              <a:defRPr sz="267"/>
            </a:lvl4pPr>
            <a:lvl5pPr marL="243773" indent="0">
              <a:buNone/>
              <a:defRPr sz="267"/>
            </a:lvl5pPr>
            <a:lvl6pPr marL="304716" indent="0">
              <a:buNone/>
              <a:defRPr sz="267"/>
            </a:lvl6pPr>
            <a:lvl7pPr marL="365659" indent="0">
              <a:buNone/>
              <a:defRPr sz="267"/>
            </a:lvl7pPr>
            <a:lvl8pPr marL="426603" indent="0">
              <a:buNone/>
              <a:defRPr sz="267"/>
            </a:lvl8pPr>
            <a:lvl9pPr marL="487546" indent="0">
              <a:buNone/>
              <a:defRPr sz="2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3" indent="0">
              <a:buNone/>
              <a:defRPr sz="187"/>
            </a:lvl2pPr>
            <a:lvl3pPr marL="121886" indent="0">
              <a:buNone/>
              <a:defRPr sz="160"/>
            </a:lvl3pPr>
            <a:lvl4pPr marL="182830" indent="0">
              <a:buNone/>
              <a:defRPr sz="133"/>
            </a:lvl4pPr>
            <a:lvl5pPr marL="243773" indent="0">
              <a:buNone/>
              <a:defRPr sz="133"/>
            </a:lvl5pPr>
            <a:lvl6pPr marL="304716" indent="0">
              <a:buNone/>
              <a:defRPr sz="133"/>
            </a:lvl6pPr>
            <a:lvl7pPr marL="365659" indent="0">
              <a:buNone/>
              <a:defRPr sz="133"/>
            </a:lvl7pPr>
            <a:lvl8pPr marL="426603" indent="0">
              <a:buNone/>
              <a:defRPr sz="133"/>
            </a:lvl8pPr>
            <a:lvl9pPr marL="487546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4"/>
            <a:ext cx="630936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7"/>
            <a:ext cx="630936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4"/>
            <a:ext cx="246888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86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86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5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58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1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45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88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31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4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18" indent="-30472" algn="l" defTabSz="12188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3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6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0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3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16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59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03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46" algn="l" defTabSz="12188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592" y="81915"/>
            <a:ext cx="822947" cy="761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210" y="191528"/>
            <a:ext cx="932382" cy="572515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7AFBE2A6-461A-4946-9590-6EBE058F18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09" y="288295"/>
            <a:ext cx="3141542" cy="43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717E1A62-124B-4F55-8B36-88C5509DDA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6" y="335705"/>
            <a:ext cx="1154529" cy="3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350B81-0FA5-4393-B94A-6E21CDD6096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11" y="191528"/>
            <a:ext cx="781206" cy="58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Instructions for using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100" dirty="0"/>
              <a:t>Replace CMHA National logo with CMHA branch logo</a:t>
            </a:r>
          </a:p>
          <a:p>
            <a:r>
              <a:rPr lang="en-US" sz="1100" dirty="0"/>
              <a:t>Replace CHL logo with individual team logo</a:t>
            </a:r>
          </a:p>
          <a:p>
            <a:r>
              <a:rPr lang="en-US" sz="1100" dirty="0"/>
              <a:t>Delete instructions slide</a:t>
            </a:r>
          </a:p>
          <a:p>
            <a:r>
              <a:rPr lang="en-US" sz="1100" dirty="0"/>
              <a:t>Save As type – JPG format</a:t>
            </a:r>
          </a:p>
          <a:p>
            <a:pPr marL="68561" indent="-6856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k Today Template 3" id="{023CAA1C-5D49-420E-A4C1-3CFFA9B1F0CE}" vid="{DDC641C9-23A6-4B1B-99D8-BED3D10DFB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Today Template 3</Template>
  <TotalTime>13075</TotalTime>
  <Words>29</Words>
  <Application>Microsoft Office PowerPoint</Application>
  <PresentationFormat>Banner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Instructions for using this template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Bidgoli - CMHA, ON</dc:creator>
  <cp:lastModifiedBy>Alexander Salomie - CMHA, ON</cp:lastModifiedBy>
  <cp:revision>6</cp:revision>
  <dcterms:created xsi:type="dcterms:W3CDTF">2016-11-02T17:35:45Z</dcterms:created>
  <dcterms:modified xsi:type="dcterms:W3CDTF">2018-01-18T20:57:58Z</dcterms:modified>
</cp:coreProperties>
</file>