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8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4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0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5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6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C3AD-C948-4974-9007-84F2A4E2DC0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4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00B1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F9E25B-F5C9-4FE2-8FD8-07FE190B0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145" y="1475198"/>
            <a:ext cx="1825316" cy="16884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F79722-40E4-45A9-87DF-3A4F2CD1D0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65" y="1558594"/>
            <a:ext cx="2478079" cy="1521627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107B94BF-7A64-481D-981F-3A2DB1EB0B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4" y="3606420"/>
            <a:ext cx="11103024" cy="152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97EDE83F-3892-425E-9F66-BC34E9D68F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96" y="1963778"/>
            <a:ext cx="2982690" cy="92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93932E-E204-4328-A061-D95CF6E17D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804" y="1558593"/>
            <a:ext cx="2437760" cy="18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2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using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CMHA National logo with CMHA branch logo</a:t>
            </a:r>
          </a:p>
          <a:p>
            <a:r>
              <a:rPr lang="en-US" dirty="0"/>
              <a:t>Replace CHL logo with individual team logo</a:t>
            </a:r>
          </a:p>
          <a:p>
            <a:r>
              <a:rPr lang="en-US" dirty="0"/>
              <a:t>Delete instructions slide</a:t>
            </a:r>
          </a:p>
          <a:p>
            <a:r>
              <a:rPr lang="en-US" dirty="0"/>
              <a:t>Save As type – JPG format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6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590C39C8-05A3-4E2F-BED3-13193EDAFE1C}" vid="{EE5817B5-C388-4D90-B846-E2148DC448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Today Video board template</Template>
  <TotalTime>1</TotalTime>
  <Words>29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Instructions for using this template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Elham Bidgoli - CMHA, ON</dc:creator>
  <cp:lastModifiedBy>Alexander Salomie - CMHA, ON</cp:lastModifiedBy>
  <cp:revision>2</cp:revision>
  <dcterms:created xsi:type="dcterms:W3CDTF">2017-12-04T18:00:32Z</dcterms:created>
  <dcterms:modified xsi:type="dcterms:W3CDTF">2018-01-18T21:24:33Z</dcterms:modified>
</cp:coreProperties>
</file>