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8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2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9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4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6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0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5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C3AD-C948-4974-9007-84F2A4E2DC0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6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DC3AD-C948-4974-9007-84F2A4E2DC0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545B8-F212-446B-9F76-2464E228D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4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422" y="3877657"/>
            <a:ext cx="11117155" cy="1531105"/>
          </a:xfrm>
          <a:prstGeom prst="rect">
            <a:avLst/>
          </a:prstGeom>
        </p:spPr>
      </p:pic>
      <p:pic>
        <p:nvPicPr>
          <p:cNvPr id="3" name="Picture 2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A9B74AC3-31F9-41FF-A54B-1E832C1978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605" y="1893582"/>
            <a:ext cx="4474005" cy="1531104"/>
          </a:xfrm>
          <a:prstGeom prst="rect">
            <a:avLst/>
          </a:prstGeom>
        </p:spPr>
      </p:pic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:a16="http://schemas.microsoft.com/office/drawing/2014/main" id="{0DC2DE55-B9E1-476F-BAED-EDF566E9F5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78" y="1799542"/>
            <a:ext cx="5811127" cy="171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2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for using this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 CMHA National logo with CMHA branch logo</a:t>
            </a:r>
          </a:p>
          <a:p>
            <a:r>
              <a:rPr lang="en-US" dirty="0"/>
              <a:t>Replace CHL logo with individual team logo</a:t>
            </a:r>
          </a:p>
          <a:p>
            <a:r>
              <a:rPr lang="en-US" dirty="0"/>
              <a:t>Delete instructions slide</a:t>
            </a:r>
          </a:p>
          <a:p>
            <a:r>
              <a:rPr lang="en-US" dirty="0"/>
              <a:t>Save As type – JPG format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65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lk Today Video Board template 1" id="{1FA27FF9-FF99-477A-BB65-8684D055F9FF}" vid="{823AA5BD-9C1D-49DC-A945-E80190482D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Instructions for using this template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Elham Bidgoli - CMHA, ON</dc:creator>
  <cp:lastModifiedBy>Alexander Salomie - CMHA, ON</cp:lastModifiedBy>
  <cp:revision>3</cp:revision>
  <dcterms:created xsi:type="dcterms:W3CDTF">2016-11-02T17:51:29Z</dcterms:created>
  <dcterms:modified xsi:type="dcterms:W3CDTF">2019-01-03T16:34:57Z</dcterms:modified>
</cp:coreProperties>
</file>