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C4DB53-3009-4737-9ED5-895451EC5182}" v="1" dt="2019-10-04T20:57:59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8" y="7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8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2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9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4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6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0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5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6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DC3AD-C948-4974-9007-84F2A4E2DC0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4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422" y="3877657"/>
            <a:ext cx="11117155" cy="153110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9B74AC3-31F9-41FF-A54B-1E832C1978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976" y="1449238"/>
            <a:ext cx="3464411" cy="2199733"/>
          </a:xfrm>
          <a:prstGeom prst="rect">
            <a:avLst/>
          </a:prstGeom>
        </p:spPr>
      </p:pic>
      <p:pic>
        <p:nvPicPr>
          <p:cNvPr id="8" name="Picture 7" descr="A close up of a logo&#10;&#10;Description generated with high confidence">
            <a:extLst>
              <a:ext uri="{FF2B5EF4-FFF2-40B4-BE49-F238E27FC236}">
                <a16:creationId xmlns:a16="http://schemas.microsoft.com/office/drawing/2014/main" id="{0DC2DE55-B9E1-476F-BAED-EDF566E9F5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8" y="1799542"/>
            <a:ext cx="5811127" cy="171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2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for using this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 CMHA National logo with CMHA branch logo</a:t>
            </a:r>
          </a:p>
          <a:p>
            <a:r>
              <a:rPr lang="en-US" dirty="0"/>
              <a:t>Replace CHL logo with individual team logo</a:t>
            </a:r>
          </a:p>
          <a:p>
            <a:r>
              <a:rPr lang="en-US" dirty="0"/>
              <a:t>Delete instructions slide</a:t>
            </a:r>
          </a:p>
          <a:p>
            <a:r>
              <a:rPr lang="en-US" dirty="0"/>
              <a:t>Save As type – JPG format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65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lk Today Video Board template 1" id="{1FA27FF9-FF99-477A-BB65-8684D055F9FF}" vid="{823AA5BD-9C1D-49DC-A945-E80190482D0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F99290C73DE847AD5BE5A9E7CF46AF" ma:contentTypeVersion="11" ma:contentTypeDescription="Create a new document." ma:contentTypeScope="" ma:versionID="cdfb231c1920cac80da4760f49e0e8e2">
  <xsd:schema xmlns:xsd="http://www.w3.org/2001/XMLSchema" xmlns:xs="http://www.w3.org/2001/XMLSchema" xmlns:p="http://schemas.microsoft.com/office/2006/metadata/properties" xmlns:ns3="d271da11-6e7d-440d-a958-bada2df8ee9b" xmlns:ns4="1b96fb28-8998-4f81-860d-01a8f865f26f" targetNamespace="http://schemas.microsoft.com/office/2006/metadata/properties" ma:root="true" ma:fieldsID="f8a39a4b31f28ec43f8b8913cc7ea1cf" ns3:_="" ns4:_="">
    <xsd:import namespace="d271da11-6e7d-440d-a958-bada2df8ee9b"/>
    <xsd:import namespace="1b96fb28-8998-4f81-860d-01a8f865f2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1da11-6e7d-440d-a958-bada2df8ee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96fb28-8998-4f81-860d-01a8f865f26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FC0BBF-4AF8-4C3D-8BDC-4CD3CACF2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71da11-6e7d-440d-a958-bada2df8ee9b"/>
    <ds:schemaRef ds:uri="1b96fb28-8998-4f81-860d-01a8f865f2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B9CF10-307C-443B-8A04-A789219EDC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0770AC-169E-44D1-8793-AC3757C71640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1b96fb28-8998-4f81-860d-01a8f865f26f"/>
    <ds:schemaRef ds:uri="d271da11-6e7d-440d-a958-bada2df8ee9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29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Instructions for using this template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Elham Bidgoli - CMHA, ON</dc:creator>
  <cp:lastModifiedBy>Jeffrel Santo Domingo - CMHA, ON</cp:lastModifiedBy>
  <cp:revision>4</cp:revision>
  <dcterms:created xsi:type="dcterms:W3CDTF">2016-11-02T17:51:29Z</dcterms:created>
  <dcterms:modified xsi:type="dcterms:W3CDTF">2019-10-04T20:58:06Z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0x0101003AF99290C73DE847AD5BE5A9E7CF46AF</vt:lpwstr>
  </property>
</Properties>
</file>