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1527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l Santo Domingo - CMHA, ON" userId="63fc31ca-8a52-49da-a891-9bf86e41fae8" providerId="ADAL" clId="{614C4E7E-6CD9-435B-AF51-31290B535151}"/>
    <pc:docChg chg="custSel modSld modMainMaster">
      <pc:chgData name="Jeffrel Santo Domingo - CMHA, ON" userId="63fc31ca-8a52-49da-a891-9bf86e41fae8" providerId="ADAL" clId="{614C4E7E-6CD9-435B-AF51-31290B535151}" dt="2019-11-04T22:02:59.158" v="8" actId="478"/>
      <pc:docMkLst>
        <pc:docMk/>
      </pc:docMkLst>
      <pc:sldChg chg="delSp">
        <pc:chgData name="Jeffrel Santo Domingo - CMHA, ON" userId="63fc31ca-8a52-49da-a891-9bf86e41fae8" providerId="ADAL" clId="{614C4E7E-6CD9-435B-AF51-31290B535151}" dt="2019-11-04T22:02:50.759" v="5" actId="478"/>
        <pc:sldMkLst>
          <pc:docMk/>
          <pc:sldMk cId="4236318742" sldId="257"/>
        </pc:sldMkLst>
        <pc:spChg chg="del">
          <ac:chgData name="Jeffrel Santo Domingo - CMHA, ON" userId="63fc31ca-8a52-49da-a891-9bf86e41fae8" providerId="ADAL" clId="{614C4E7E-6CD9-435B-AF51-31290B535151}" dt="2019-11-04T22:02:50.759" v="5" actId="478"/>
          <ac:spMkLst>
            <pc:docMk/>
            <pc:sldMk cId="4236318742" sldId="257"/>
            <ac:spMk id="3" creationId="{2BD23A70-5138-4983-93CE-FED1CFAF2A87}"/>
          </ac:spMkLst>
        </pc:spChg>
      </pc:sldChg>
      <pc:sldChg chg="delSp">
        <pc:chgData name="Jeffrel Santo Domingo - CMHA, ON" userId="63fc31ca-8a52-49da-a891-9bf86e41fae8" providerId="ADAL" clId="{614C4E7E-6CD9-435B-AF51-31290B535151}" dt="2019-11-04T22:02:55.655" v="7" actId="478"/>
        <pc:sldMkLst>
          <pc:docMk/>
          <pc:sldMk cId="3200755471" sldId="258"/>
        </pc:sldMkLst>
        <pc:spChg chg="del">
          <ac:chgData name="Jeffrel Santo Domingo - CMHA, ON" userId="63fc31ca-8a52-49da-a891-9bf86e41fae8" providerId="ADAL" clId="{614C4E7E-6CD9-435B-AF51-31290B535151}" dt="2019-11-04T22:02:55.655" v="7" actId="478"/>
          <ac:spMkLst>
            <pc:docMk/>
            <pc:sldMk cId="3200755471" sldId="258"/>
            <ac:spMk id="3" creationId="{E16442B3-0B0A-4AD0-9FE2-EC12B9AA6906}"/>
          </ac:spMkLst>
        </pc:spChg>
      </pc:sldChg>
      <pc:sldChg chg="delSp">
        <pc:chgData name="Jeffrel Santo Domingo - CMHA, ON" userId="63fc31ca-8a52-49da-a891-9bf86e41fae8" providerId="ADAL" clId="{614C4E7E-6CD9-435B-AF51-31290B535151}" dt="2019-11-04T22:02:53.159" v="6" actId="478"/>
        <pc:sldMkLst>
          <pc:docMk/>
          <pc:sldMk cId="2104016714" sldId="259"/>
        </pc:sldMkLst>
        <pc:spChg chg="del">
          <ac:chgData name="Jeffrel Santo Domingo - CMHA, ON" userId="63fc31ca-8a52-49da-a891-9bf86e41fae8" providerId="ADAL" clId="{614C4E7E-6CD9-435B-AF51-31290B535151}" dt="2019-11-04T22:02:53.159" v="6" actId="478"/>
          <ac:spMkLst>
            <pc:docMk/>
            <pc:sldMk cId="2104016714" sldId="259"/>
            <ac:spMk id="3" creationId="{5E4952E8-9774-459F-9679-2C6735FC2654}"/>
          </ac:spMkLst>
        </pc:spChg>
      </pc:sldChg>
      <pc:sldChg chg="delSp">
        <pc:chgData name="Jeffrel Santo Domingo - CMHA, ON" userId="63fc31ca-8a52-49da-a891-9bf86e41fae8" providerId="ADAL" clId="{614C4E7E-6CD9-435B-AF51-31290B535151}" dt="2019-11-04T22:02:59.158" v="8" actId="478"/>
        <pc:sldMkLst>
          <pc:docMk/>
          <pc:sldMk cId="1055074759" sldId="260"/>
        </pc:sldMkLst>
        <pc:spChg chg="del">
          <ac:chgData name="Jeffrel Santo Domingo - CMHA, ON" userId="63fc31ca-8a52-49da-a891-9bf86e41fae8" providerId="ADAL" clId="{614C4E7E-6CD9-435B-AF51-31290B535151}" dt="2019-11-04T22:02:59.158" v="8" actId="478"/>
          <ac:spMkLst>
            <pc:docMk/>
            <pc:sldMk cId="1055074759" sldId="260"/>
            <ac:spMk id="3" creationId="{32A067DD-F108-431C-B10C-522704E7FA50}"/>
          </ac:spMkLst>
        </pc:spChg>
      </pc:sldChg>
      <pc:sldMasterChg chg="modSldLayout">
        <pc:chgData name="Jeffrel Santo Domingo - CMHA, ON" userId="63fc31ca-8a52-49da-a891-9bf86e41fae8" providerId="ADAL" clId="{614C4E7E-6CD9-435B-AF51-31290B535151}" dt="2019-11-04T22:02:44.424" v="4" actId="14100"/>
        <pc:sldMasterMkLst>
          <pc:docMk/>
          <pc:sldMasterMk cId="323125645" sldId="2147483660"/>
        </pc:sldMasterMkLst>
        <pc:sldLayoutChg chg="addSp delSp modSp">
          <pc:chgData name="Jeffrel Santo Domingo - CMHA, ON" userId="63fc31ca-8a52-49da-a891-9bf86e41fae8" providerId="ADAL" clId="{614C4E7E-6CD9-435B-AF51-31290B535151}" dt="2019-11-04T22:02:44.424" v="4" actId="14100"/>
          <pc:sldLayoutMkLst>
            <pc:docMk/>
            <pc:sldMasterMk cId="323125645" sldId="2147483660"/>
            <pc:sldLayoutMk cId="2643666549" sldId="2147483661"/>
          </pc:sldLayoutMkLst>
          <pc:spChg chg="del">
            <ac:chgData name="Jeffrel Santo Domingo - CMHA, ON" userId="63fc31ca-8a52-49da-a891-9bf86e41fae8" providerId="ADAL" clId="{614C4E7E-6CD9-435B-AF51-31290B535151}" dt="2019-11-04T22:02:33.673" v="0" actId="478"/>
            <ac:spMkLst>
              <pc:docMk/>
              <pc:sldMasterMk cId="323125645" sldId="2147483660"/>
              <pc:sldLayoutMk cId="2643666549" sldId="2147483661"/>
              <ac:spMk id="10" creationId="{E2BAD635-CDF6-4B75-AACE-9D57392C04A5}"/>
            </ac:spMkLst>
          </pc:spChg>
          <pc:spChg chg="add mod">
            <ac:chgData name="Jeffrel Santo Domingo - CMHA, ON" userId="63fc31ca-8a52-49da-a891-9bf86e41fae8" providerId="ADAL" clId="{614C4E7E-6CD9-435B-AF51-31290B535151}" dt="2019-11-04T22:02:44.424" v="4" actId="14100"/>
            <ac:spMkLst>
              <pc:docMk/>
              <pc:sldMasterMk cId="323125645" sldId="2147483660"/>
              <pc:sldLayoutMk cId="2643666549" sldId="2147483661"/>
              <ac:spMk id="11" creationId="{E78E1AE1-78EB-4AF7-84AF-4B62E2D90448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4736132"/>
          </a:xfrm>
        </p:spPr>
        <p:txBody>
          <a:bodyPr anchor="ctr">
            <a:noAutofit/>
          </a:bodyPr>
          <a:lstStyle>
            <a:lvl1pPr algn="ctr">
              <a:defRPr sz="8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0">
            <a:extLst>
              <a:ext uri="{FF2B5EF4-FFF2-40B4-BE49-F238E27FC236}">
                <a16:creationId xmlns:a16="http://schemas.microsoft.com/office/drawing/2014/main" id="{AFB37B06-C850-445B-B8AF-08A6510446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032" y="514446"/>
            <a:ext cx="2384425" cy="44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1">
            <a:extLst>
              <a:ext uri="{FF2B5EF4-FFF2-40B4-BE49-F238E27FC236}">
                <a16:creationId xmlns:a16="http://schemas.microsoft.com/office/drawing/2014/main" id="{39B56CE1-FA4A-44C5-93B1-2C6CB2D17D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1645" y="197187"/>
            <a:ext cx="2154861" cy="107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B9CBBC-7BB2-4523-B8EE-91E1A4831A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4" y="399300"/>
            <a:ext cx="2128512" cy="6732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8E1AE1-78EB-4AF7-84AF-4B62E2D90448}"/>
              </a:ext>
            </a:extLst>
          </p:cNvPr>
          <p:cNvSpPr txBox="1"/>
          <p:nvPr userDrawn="1"/>
        </p:nvSpPr>
        <p:spPr>
          <a:xfrm>
            <a:off x="1" y="5992723"/>
            <a:ext cx="9144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B1B0"/>
                </a:solidFill>
              </a:rPr>
              <a:t>#</a:t>
            </a:r>
            <a:r>
              <a:rPr lang="en-US" sz="4400" b="1" dirty="0" err="1">
                <a:solidFill>
                  <a:srgbClr val="00B1B0"/>
                </a:solidFill>
              </a:rPr>
              <a:t>TalkToday</a:t>
            </a:r>
            <a:endParaRPr lang="en-US" sz="4400" b="1" dirty="0">
              <a:solidFill>
                <a:srgbClr val="00B1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3E1D0-7D97-4BEB-B3D3-05DD3DC2991E}" type="datetimeFigureOut">
              <a:rPr lang="en-CA" smtClean="0"/>
              <a:t>04/11/2019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4127-04A5-4C5A-9570-FD64BCDB2C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2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D58D-6C7C-4919-AAF5-F76D86EA3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0" dirty="0"/>
              <a:t> </a:t>
            </a:r>
            <a:r>
              <a:rPr lang="en-CA" dirty="0"/>
              <a:t>You are not alone.</a:t>
            </a:r>
          </a:p>
        </p:txBody>
      </p:sp>
    </p:spTree>
    <p:extLst>
      <p:ext uri="{BB962C8B-B14F-4D97-AF65-F5344CB8AC3E}">
        <p14:creationId xmlns:p14="http://schemas.microsoft.com/office/powerpoint/2010/main" val="105507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56AD-62F4-485D-8DA6-CA72B58EC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9600" b="0" dirty="0"/>
              <a:t> </a:t>
            </a:r>
            <a:r>
              <a:rPr lang="en-CA" sz="9600" dirty="0"/>
              <a:t>I will help you get help.</a:t>
            </a:r>
          </a:p>
        </p:txBody>
      </p:sp>
    </p:spTree>
    <p:extLst>
      <p:ext uri="{BB962C8B-B14F-4D97-AF65-F5344CB8AC3E}">
        <p14:creationId xmlns:p14="http://schemas.microsoft.com/office/powerpoint/2010/main" val="423631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DD23-BAE3-4170-9F9C-562078F3E0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0" dirty="0"/>
              <a:t> </a:t>
            </a:r>
            <a:r>
              <a:rPr lang="en-CA" dirty="0"/>
              <a:t>There is strength in speaking up.</a:t>
            </a:r>
          </a:p>
        </p:txBody>
      </p:sp>
    </p:spTree>
    <p:extLst>
      <p:ext uri="{BB962C8B-B14F-4D97-AF65-F5344CB8AC3E}">
        <p14:creationId xmlns:p14="http://schemas.microsoft.com/office/powerpoint/2010/main" val="320075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3C1C-0C0B-43DB-91BB-02EEA56FB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0" dirty="0"/>
              <a:t> </a:t>
            </a:r>
            <a:r>
              <a:rPr lang="en-CA" sz="9600" dirty="0"/>
              <a:t>It’s OK to ask </a:t>
            </a:r>
            <a:br>
              <a:rPr lang="en-CA" sz="9600" dirty="0"/>
            </a:br>
            <a:r>
              <a:rPr lang="en-CA" sz="9600" dirty="0"/>
              <a:t>for help.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01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F99290C73DE847AD5BE5A9E7CF46AF" ma:contentTypeVersion="11" ma:contentTypeDescription="Create a new document." ma:contentTypeScope="" ma:versionID="cdfb231c1920cac80da4760f49e0e8e2">
  <xsd:schema xmlns:xsd="http://www.w3.org/2001/XMLSchema" xmlns:xs="http://www.w3.org/2001/XMLSchema" xmlns:p="http://schemas.microsoft.com/office/2006/metadata/properties" xmlns:ns3="d271da11-6e7d-440d-a958-bada2df8ee9b" xmlns:ns4="1b96fb28-8998-4f81-860d-01a8f865f26f" targetNamespace="http://schemas.microsoft.com/office/2006/metadata/properties" ma:root="true" ma:fieldsID="f8a39a4b31f28ec43f8b8913cc7ea1cf" ns3:_="" ns4:_="">
    <xsd:import namespace="d271da11-6e7d-440d-a958-bada2df8ee9b"/>
    <xsd:import namespace="1b96fb28-8998-4f81-860d-01a8f865f2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1da11-6e7d-440d-a958-bada2df8ee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6fb28-8998-4f81-860d-01a8f865f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EFD76D-01AF-4D07-AA84-CD4950DAD5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6005DE-1C0A-431E-8912-02555431F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1da11-6e7d-440d-a958-bada2df8ee9b"/>
    <ds:schemaRef ds:uri="1b96fb28-8998-4f81-860d-01a8f865f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614678-7E77-4665-AB5E-43635D7F23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You are not alone.</vt:lpstr>
      <vt:lpstr> I will help you get help.</vt:lpstr>
      <vt:lpstr> There is strength in speaking up.</vt:lpstr>
      <vt:lpstr> It’s OK to ask  for help.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You are not alone.</dc:title>
  <dc:creator>Jeffrel Santo Domingo - CMHA, ON</dc:creator>
  <cp:lastModifiedBy>Jeffrel Santo Domingo - CMHA, ON</cp:lastModifiedBy>
  <cp:revision>1</cp:revision>
  <dcterms:created xsi:type="dcterms:W3CDTF">2019-11-04T21:49:13Z</dcterms:created>
  <dcterms:modified xsi:type="dcterms:W3CDTF">2019-11-04T22:03:01Z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0x0101003AF99290C73DE847AD5BE5A9E7CF46AF</vt:lpwstr>
  </property>
</Properties>
</file>